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172-7BAE-421B-A0A7-B9DD2CA1F6D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638-888D-4432-8CD7-A447E6FE6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172-7BAE-421B-A0A7-B9DD2CA1F6D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638-888D-4432-8CD7-A447E6FE6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172-7BAE-421B-A0A7-B9DD2CA1F6D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638-888D-4432-8CD7-A447E6FE6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172-7BAE-421B-A0A7-B9DD2CA1F6D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638-888D-4432-8CD7-A447E6FE6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172-7BAE-421B-A0A7-B9DD2CA1F6D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D3FA638-888D-4432-8CD7-A447E6FE6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172-7BAE-421B-A0A7-B9DD2CA1F6D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638-888D-4432-8CD7-A447E6FE6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172-7BAE-421B-A0A7-B9DD2CA1F6D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638-888D-4432-8CD7-A447E6FE6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172-7BAE-421B-A0A7-B9DD2CA1F6D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638-888D-4432-8CD7-A447E6FE6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172-7BAE-421B-A0A7-B9DD2CA1F6D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638-888D-4432-8CD7-A447E6FE6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172-7BAE-421B-A0A7-B9DD2CA1F6D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638-888D-4432-8CD7-A447E6FE6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172-7BAE-421B-A0A7-B9DD2CA1F6D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638-888D-4432-8CD7-A447E6FE6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9536172-7BAE-421B-A0A7-B9DD2CA1F6D0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3FA638-888D-4432-8CD7-A447E6FE6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1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le i Goca\Desktop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90600"/>
            <a:ext cx="8001000" cy="57912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33400" y="152400"/>
            <a:ext cx="693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b="1" dirty="0" smtClean="0"/>
              <a:t>РЕСПИРАТОРНИ СИСТЕМ</a:t>
            </a:r>
            <a:endParaRPr 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le i Goca\Desktop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33400"/>
            <a:ext cx="80772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ile i Goca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468734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19200" y="381000"/>
          <a:ext cx="6154738" cy="662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ocument" r:id="rId4" imgW="8468318" imgH="9113487" progId="Word.Document.8">
                  <p:embed/>
                </p:oleObj>
              </mc:Choice>
              <mc:Fallback>
                <p:oleObj name="Document" r:id="rId4" imgW="8468318" imgH="911348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81000"/>
                        <a:ext cx="6154738" cy="662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2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Apex</vt:lpstr>
      <vt:lpstr>Document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RESPIRATORNI SISTEM</dc:title>
  <dc:creator>Mile i Goca</dc:creator>
  <cp:lastModifiedBy>Mile i Goca</cp:lastModifiedBy>
  <cp:revision>6</cp:revision>
  <dcterms:created xsi:type="dcterms:W3CDTF">2015-04-24T20:45:57Z</dcterms:created>
  <dcterms:modified xsi:type="dcterms:W3CDTF">2018-01-02T12:14:36Z</dcterms:modified>
</cp:coreProperties>
</file>